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414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var/www/salesplix.com/brand/logo/salesplix-wordmark-240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502920"/>
            <a:ext cx="2234913" cy="65836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1417320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5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 SOFTWARE FOR GROWING TEAMS</a:t>
            </a:r>
            <a:endParaRPr lang="en-US" sz="1200" dirty="0"/>
          </a:p>
        </p:txBody>
      </p:sp>
      <p:sp>
        <p:nvSpPr>
          <p:cNvPr id="4" name="Text 1"/>
          <p:cNvSpPr/>
          <p:nvPr/>
        </p:nvSpPr>
        <p:spPr>
          <a:xfrm>
            <a:off x="640080" y="1965960"/>
            <a:ext cx="109728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dirty="0">
                <a:solidFill>
                  <a:srgbClr val="F7F2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Turn every lead into a chance to </a:t>
            </a:r>
            <a:endParaRPr lang="en-US" sz="4400" dirty="0"/>
          </a:p>
        </p:txBody>
      </p:sp>
      <p:sp>
        <p:nvSpPr>
          <p:cNvPr id="5" name="Text 2"/>
          <p:cNvSpPr/>
          <p:nvPr/>
        </p:nvSpPr>
        <p:spPr>
          <a:xfrm>
            <a:off x="640080" y="2926080"/>
            <a:ext cx="109728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200" i="1" dirty="0">
                <a:solidFill>
                  <a:srgbClr val="E8501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win.</a:t>
            </a:r>
            <a:endParaRPr lang="en-US" sz="7200" dirty="0"/>
          </a:p>
        </p:txBody>
      </p:sp>
      <p:sp>
        <p:nvSpPr>
          <p:cNvPr id="6" name="Text 3"/>
          <p:cNvSpPr/>
          <p:nvPr/>
        </p:nvSpPr>
        <p:spPr>
          <a:xfrm>
            <a:off x="640080" y="4160520"/>
            <a:ext cx="8412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C4B8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WhatsApp, calls, and email in one place. See who is calling, what to do next, and which old leads need a nudge.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640080" y="5212080"/>
            <a:ext cx="34747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3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USED BY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640080" y="5504688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7F2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100+ sales reps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4389120" y="5212080"/>
            <a:ext cx="34747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3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CHANNELS</a:t>
            </a:r>
            <a:endParaRPr lang="en-US" sz="1100" dirty="0"/>
          </a:p>
        </p:txBody>
      </p:sp>
      <p:sp>
        <p:nvSpPr>
          <p:cNvPr id="10" name="Text 7"/>
          <p:cNvSpPr/>
          <p:nvPr/>
        </p:nvSpPr>
        <p:spPr>
          <a:xfrm>
            <a:off x="4389120" y="5504688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7F2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· Calls · Email · SMS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8138160" y="5212080"/>
            <a:ext cx="34747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3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</a:t>
            </a:r>
            <a:endParaRPr lang="en-US" sz="1100" dirty="0"/>
          </a:p>
        </p:txBody>
      </p:sp>
      <p:sp>
        <p:nvSpPr>
          <p:cNvPr id="12" name="Text 9"/>
          <p:cNvSpPr/>
          <p:nvPr/>
        </p:nvSpPr>
        <p:spPr>
          <a:xfrm>
            <a:off x="8138160" y="5504688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7F2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Astrosia Technologies LLP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9082735" y="6419088"/>
            <a:ext cx="2468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  /  08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2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50" kern="0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FLOOR TODAY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548640" y="804672"/>
            <a:ext cx="1097280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Leads leak across four apps. The next move lives in someone’s head.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548640" y="2331720"/>
            <a:ext cx="3611880" cy="324612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48640" y="2331720"/>
            <a:ext cx="91440" cy="3246120"/>
          </a:xfrm>
          <a:prstGeom prst="rect">
            <a:avLst/>
          </a:prstGeom>
          <a:solidFill>
            <a:srgbClr val="C43A10"/>
          </a:solidFill>
          <a:ln/>
        </p:spPr>
      </p:sp>
      <p:sp>
        <p:nvSpPr>
          <p:cNvPr id="6" name="Text 4"/>
          <p:cNvSpPr/>
          <p:nvPr/>
        </p:nvSpPr>
        <p:spPr>
          <a:xfrm>
            <a:off x="868680" y="2560320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68680" y="301752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Missed calls vanish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868680" y="4023360"/>
            <a:ext cx="30175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They didn’t pick up, so the row is gone. It should sit in Call not received until someone tries again.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343400" y="2331720"/>
            <a:ext cx="3611880" cy="324612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343400" y="2331720"/>
            <a:ext cx="91440" cy="3246120"/>
          </a:xfrm>
          <a:prstGeom prst="rect">
            <a:avLst/>
          </a:prstGeom>
          <a:solidFill>
            <a:srgbClr val="C43A10"/>
          </a:solidFill>
          <a:ln/>
        </p:spPr>
      </p:sp>
      <p:sp>
        <p:nvSpPr>
          <p:cNvPr id="11" name="Text 9"/>
          <p:cNvSpPr/>
          <p:nvPr/>
        </p:nvSpPr>
        <p:spPr>
          <a:xfrm>
            <a:off x="4663440" y="2560320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663440" y="301752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Four inboxes, no card</a:t>
            </a:r>
            <a:endParaRPr lang="en-US" sz="2200" dirty="0"/>
          </a:p>
        </p:txBody>
      </p:sp>
      <p:sp>
        <p:nvSpPr>
          <p:cNvPr id="13" name="Text 11"/>
          <p:cNvSpPr/>
          <p:nvPr/>
        </p:nvSpPr>
        <p:spPr>
          <a:xfrm>
            <a:off x="4663440" y="4023360"/>
            <a:ext cx="30175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in one app, the call log in another, email in a third. Nobody sees the last chat before they pick up.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8138160" y="2331720"/>
            <a:ext cx="3611880" cy="324612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8138160" y="2331720"/>
            <a:ext cx="91440" cy="3246120"/>
          </a:xfrm>
          <a:prstGeom prst="rect">
            <a:avLst/>
          </a:prstGeom>
          <a:solidFill>
            <a:srgbClr val="C43A10"/>
          </a:solidFill>
          <a:ln/>
        </p:spPr>
      </p:sp>
      <p:sp>
        <p:nvSpPr>
          <p:cNvPr id="16" name="Text 14"/>
          <p:cNvSpPr/>
          <p:nvPr/>
        </p:nvSpPr>
        <p:spPr>
          <a:xfrm>
            <a:off x="8458200" y="2560320"/>
            <a:ext cx="30175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8458200" y="301752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Quiet leads stay quiet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8458200" y="4023360"/>
            <a:ext cx="301752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Someone went silent last week. They are not on a list today. Follow-up is memory, not a stage.</a:t>
            </a:r>
            <a:endParaRPr lang="en-US" sz="1500" dirty="0"/>
          </a:p>
        </p:txBody>
      </p:sp>
      <p:sp>
        <p:nvSpPr>
          <p:cNvPr id="19" name="Shape 17"/>
          <p:cNvSpPr/>
          <p:nvPr/>
        </p:nvSpPr>
        <p:spPr>
          <a:xfrm>
            <a:off x="548640" y="6309360"/>
            <a:ext cx="11094415" cy="0"/>
          </a:xfrm>
          <a:prstGeom prst="line">
            <a:avLst/>
          </a:prstGeom>
          <a:noFill/>
          <a:ln w="9525">
            <a:solidFill>
              <a:srgbClr val="E5DDD3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48640" y="6400800"/>
            <a:ext cx="2926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spc="3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4663440" y="6400800"/>
            <a:ext cx="2834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salesplix.com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9082735" y="6400800"/>
            <a:ext cx="2560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spc="2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  /  08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2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50" kern="0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PRODUCT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548640" y="804672"/>
            <a:ext cx="658368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4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WhatsApp, calls, and email. One card.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548640" y="2194560"/>
            <a:ext cx="60350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same record from first hello to a close. The card already says what to send, book, or ask.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548640" y="3200400"/>
            <a:ext cx="1874520" cy="621792"/>
          </a:xfrm>
          <a:prstGeom prst="roundRect">
            <a:avLst>
              <a:gd name="adj" fmla="val 11765"/>
            </a:avLst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48640" y="3200400"/>
            <a:ext cx="18745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1414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2560320" y="3200400"/>
            <a:ext cx="1874520" cy="621792"/>
          </a:xfrm>
          <a:prstGeom prst="roundRect">
            <a:avLst>
              <a:gd name="adj" fmla="val 11765"/>
            </a:avLst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560320" y="3200400"/>
            <a:ext cx="18745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1414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Calls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572000" y="3200400"/>
            <a:ext cx="1874520" cy="621792"/>
          </a:xfrm>
          <a:prstGeom prst="roundRect">
            <a:avLst>
              <a:gd name="adj" fmla="val 11765"/>
            </a:avLst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572000" y="3200400"/>
            <a:ext cx="18745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1414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548640" y="3977640"/>
            <a:ext cx="1874520" cy="621792"/>
          </a:xfrm>
          <a:prstGeom prst="roundRect">
            <a:avLst>
              <a:gd name="adj" fmla="val 11765"/>
            </a:avLst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48640" y="3977640"/>
            <a:ext cx="18745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1414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SMS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2560320" y="3977640"/>
            <a:ext cx="1874520" cy="621792"/>
          </a:xfrm>
          <a:prstGeom prst="roundRect">
            <a:avLst>
              <a:gd name="adj" fmla="val 11765"/>
            </a:avLst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560320" y="3977640"/>
            <a:ext cx="18745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1414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form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>
            <a:off x="4572000" y="3977640"/>
            <a:ext cx="1874520" cy="621792"/>
          </a:xfrm>
          <a:prstGeom prst="roundRect">
            <a:avLst>
              <a:gd name="adj" fmla="val 11765"/>
            </a:avLst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572000" y="3977640"/>
            <a:ext cx="187452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14141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Ads</a:t>
            </a:r>
            <a:endParaRPr lang="en-US" sz="1500" dirty="0"/>
          </a:p>
        </p:txBody>
      </p:sp>
      <p:sp>
        <p:nvSpPr>
          <p:cNvPr id="17" name="Shape 15"/>
          <p:cNvSpPr/>
          <p:nvPr/>
        </p:nvSpPr>
        <p:spPr>
          <a:xfrm>
            <a:off x="7040880" y="822960"/>
            <a:ext cx="4617720" cy="5074920"/>
          </a:xfrm>
          <a:prstGeom prst="rect">
            <a:avLst/>
          </a:prstGeom>
          <a:solidFill>
            <a:srgbClr val="141414"/>
          </a:solidFill>
          <a:ln/>
        </p:spPr>
      </p:sp>
      <p:sp>
        <p:nvSpPr>
          <p:cNvPr id="18" name="Text 16"/>
          <p:cNvSpPr/>
          <p:nvPr/>
        </p:nvSpPr>
        <p:spPr>
          <a:xfrm>
            <a:off x="7315200" y="1051560"/>
            <a:ext cx="4114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 CARD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7315200" y="1463040"/>
            <a:ext cx="438912" cy="438912"/>
          </a:xfrm>
          <a:prstGeom prst="ellipse">
            <a:avLst/>
          </a:prstGeom>
          <a:solidFill>
            <a:srgbClr val="C43A10"/>
          </a:solidFill>
          <a:ln/>
        </p:spPr>
      </p:sp>
      <p:sp>
        <p:nvSpPr>
          <p:cNvPr id="20" name="Text 18"/>
          <p:cNvSpPr/>
          <p:nvPr/>
        </p:nvSpPr>
        <p:spPr>
          <a:xfrm>
            <a:off x="7315200" y="1517904"/>
            <a:ext cx="43891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F7F2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7863840" y="1444752"/>
            <a:ext cx="34747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7F2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Ananya Rao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7863840" y="1737360"/>
            <a:ext cx="34747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Qualified  ·  WhatsApp last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7315200" y="2240280"/>
            <a:ext cx="822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11:42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8183880" y="2240280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7F2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 ·  “Site visit Friday?”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7315200" y="2743200"/>
            <a:ext cx="822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11:18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8183880" y="2743200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7F2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Call  ·  3m 12s  ·  2BHK quote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7315200" y="3246120"/>
            <a:ext cx="822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Yday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8183880" y="3246120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7F2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  ·  Brochure + floor plan</a:t>
            </a:r>
            <a:endParaRPr lang="en-US" sz="1400" dirty="0"/>
          </a:p>
        </p:txBody>
      </p:sp>
      <p:sp>
        <p:nvSpPr>
          <p:cNvPr id="29" name="Shape 27"/>
          <p:cNvSpPr/>
          <p:nvPr/>
        </p:nvSpPr>
        <p:spPr>
          <a:xfrm>
            <a:off x="7315200" y="3886200"/>
            <a:ext cx="4069080" cy="1691640"/>
          </a:xfrm>
          <a:prstGeom prst="rect">
            <a:avLst/>
          </a:prstGeom>
          <a:solidFill>
            <a:srgbClr val="1C1C1C"/>
          </a:solidFill>
          <a:ln/>
        </p:spPr>
      </p:sp>
      <p:sp>
        <p:nvSpPr>
          <p:cNvPr id="30" name="Text 28"/>
          <p:cNvSpPr/>
          <p:nvPr/>
        </p:nvSpPr>
        <p:spPr>
          <a:xfrm>
            <a:off x="7498080" y="4023360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50" kern="0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MOVE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7498080" y="4343400"/>
            <a:ext cx="37490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F7F2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Send Friday slots.</a:t>
            </a:r>
            <a:endParaRPr lang="en-US" sz="2200" dirty="0"/>
          </a:p>
        </p:txBody>
      </p:sp>
      <p:sp>
        <p:nvSpPr>
          <p:cNvPr id="32" name="Text 30"/>
          <p:cNvSpPr/>
          <p:nvPr/>
        </p:nvSpPr>
        <p:spPr>
          <a:xfrm>
            <a:off x="7498080" y="4828032"/>
            <a:ext cx="3749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4B8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card already says what to send, book, or ask.</a:t>
            </a:r>
            <a:endParaRPr lang="en-US" sz="1300" dirty="0"/>
          </a:p>
        </p:txBody>
      </p:sp>
      <p:sp>
        <p:nvSpPr>
          <p:cNvPr id="33" name="Shape 31"/>
          <p:cNvSpPr/>
          <p:nvPr/>
        </p:nvSpPr>
        <p:spPr>
          <a:xfrm>
            <a:off x="548640" y="6309360"/>
            <a:ext cx="11094415" cy="0"/>
          </a:xfrm>
          <a:prstGeom prst="line">
            <a:avLst/>
          </a:prstGeom>
          <a:noFill/>
          <a:ln w="9525">
            <a:solidFill>
              <a:srgbClr val="E5DDD3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48640" y="6400800"/>
            <a:ext cx="2926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spc="3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4663440" y="6400800"/>
            <a:ext cx="2834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salesplix.com</a:t>
            </a:r>
            <a:endParaRPr lang="en-US" sz="1000" dirty="0"/>
          </a:p>
        </p:txBody>
      </p:sp>
      <p:sp>
        <p:nvSpPr>
          <p:cNvPr id="36" name="Text 34"/>
          <p:cNvSpPr/>
          <p:nvPr/>
        </p:nvSpPr>
        <p:spPr>
          <a:xfrm>
            <a:off x="9082735" y="6400800"/>
            <a:ext cx="2560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spc="2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  /  08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2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50" kern="0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THE PIPELINE ACTUALLY WORKS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548640" y="804672"/>
            <a:ext cx="109728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Missed calls have a stage. DMs become leads.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548640" y="2103120"/>
            <a:ext cx="5440680" cy="1691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22960" y="2359152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554480" y="2359152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Call not received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1554480" y="2816352"/>
            <a:ext cx="41148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missed call is still a lead. The row sits until someone tries again. Not in a notebook.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6263640" y="2103120"/>
            <a:ext cx="5440680" cy="1691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537960" y="2359152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7269480" y="2359152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DMs and forms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7269480" y="2816352"/>
            <a:ext cx="41148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Instagram, LinkedIn, the website. They land as the same kind of lead, next to WhatsApp and calls.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548640" y="3977640"/>
            <a:ext cx="5440680" cy="1691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22960" y="4233672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554480" y="4233672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Your site writes back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1554480" y="4690872"/>
            <a:ext cx="41148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They pick a package on your website. Salesplix can mark them Qualified. Nobody copies it from Excel.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6263640" y="3977640"/>
            <a:ext cx="5440680" cy="169164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537960" y="4233672"/>
            <a:ext cx="640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7269480" y="4233672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Quiet leads return</a:t>
            </a:r>
            <a:endParaRPr lang="en-US" sz="2000" dirty="0"/>
          </a:p>
        </p:txBody>
      </p:sp>
      <p:sp>
        <p:nvSpPr>
          <p:cNvPr id="19" name="Text 17"/>
          <p:cNvSpPr/>
          <p:nvPr/>
        </p:nvSpPr>
        <p:spPr>
          <a:xfrm>
            <a:off x="7269480" y="4690872"/>
            <a:ext cx="41148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Someone went silent last week? They’re on the list today. Follow-up is a stage, not a reminder in chat.</a:t>
            </a:r>
            <a:endParaRPr lang="en-US" sz="1500" dirty="0"/>
          </a:p>
        </p:txBody>
      </p:sp>
      <p:sp>
        <p:nvSpPr>
          <p:cNvPr id="20" name="Shape 18"/>
          <p:cNvSpPr/>
          <p:nvPr/>
        </p:nvSpPr>
        <p:spPr>
          <a:xfrm>
            <a:off x="548640" y="6309360"/>
            <a:ext cx="11094415" cy="0"/>
          </a:xfrm>
          <a:prstGeom prst="line">
            <a:avLst/>
          </a:prstGeom>
          <a:noFill/>
          <a:ln w="9525">
            <a:solidFill>
              <a:srgbClr val="E5DDD3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548640" y="6400800"/>
            <a:ext cx="2926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spc="3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4663440" y="6400800"/>
            <a:ext cx="2834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salesplix.com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9082735" y="6400800"/>
            <a:ext cx="2560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spc="2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  /  08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414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109728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50" kern="0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YOU OPEN EVERY MORNING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548640" y="822960"/>
            <a:ext cx="1097280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dirty="0">
                <a:solidFill>
                  <a:srgbClr val="F7F2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Who is calling. What to do next. Which old leads went quiet.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548640" y="2286000"/>
            <a:ext cx="3611880" cy="3246120"/>
          </a:xfrm>
          <a:prstGeom prst="rect">
            <a:avLst/>
          </a:prstGeom>
          <a:solidFill>
            <a:srgbClr val="1C1C1C"/>
          </a:solidFill>
          <a:ln/>
        </p:spPr>
      </p:sp>
      <p:sp>
        <p:nvSpPr>
          <p:cNvPr id="5" name="Text 3"/>
          <p:cNvSpPr/>
          <p:nvPr/>
        </p:nvSpPr>
        <p:spPr>
          <a:xfrm>
            <a:off x="822960" y="2514600"/>
            <a:ext cx="3063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dirty="0">
                <a:solidFill>
                  <a:srgbClr val="E8501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&lt;30s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822960" y="3566160"/>
            <a:ext cx="3063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F7F2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First reach-out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822960" y="4114800"/>
            <a:ext cx="3063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C4B8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first message leaves in under 30 seconds after a lead lands.</a:t>
            </a:r>
            <a:endParaRPr lang="en-US" sz="1500" dirty="0"/>
          </a:p>
        </p:txBody>
      </p:sp>
      <p:sp>
        <p:nvSpPr>
          <p:cNvPr id="8" name="Shape 6"/>
          <p:cNvSpPr/>
          <p:nvPr/>
        </p:nvSpPr>
        <p:spPr>
          <a:xfrm>
            <a:off x="4343400" y="2286000"/>
            <a:ext cx="3611880" cy="3246120"/>
          </a:xfrm>
          <a:prstGeom prst="rect">
            <a:avLst/>
          </a:prstGeom>
          <a:solidFill>
            <a:srgbClr val="1C1C1C"/>
          </a:solidFill>
          <a:ln/>
        </p:spPr>
      </p:sp>
      <p:sp>
        <p:nvSpPr>
          <p:cNvPr id="9" name="Text 7"/>
          <p:cNvSpPr/>
          <p:nvPr/>
        </p:nvSpPr>
        <p:spPr>
          <a:xfrm>
            <a:off x="4617720" y="2514600"/>
            <a:ext cx="3063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dirty="0">
                <a:solidFill>
                  <a:srgbClr val="E8501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 card</a:t>
            </a:r>
            <a:endParaRPr lang="en-US" sz="4000" dirty="0"/>
          </a:p>
        </p:txBody>
      </p:sp>
      <p:sp>
        <p:nvSpPr>
          <p:cNvPr id="10" name="Text 8"/>
          <p:cNvSpPr/>
          <p:nvPr/>
        </p:nvSpPr>
        <p:spPr>
          <a:xfrm>
            <a:off x="4617720" y="3566160"/>
            <a:ext cx="3063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F7F2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channel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4617720" y="4114800"/>
            <a:ext cx="3063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C4B8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WhatsApp, calls, email, and SMS sit on the same timeline. Not four apps.</a:t>
            </a:r>
            <a:endParaRPr lang="en-US" sz="1500" dirty="0"/>
          </a:p>
        </p:txBody>
      </p:sp>
      <p:sp>
        <p:nvSpPr>
          <p:cNvPr id="12" name="Shape 10"/>
          <p:cNvSpPr/>
          <p:nvPr/>
        </p:nvSpPr>
        <p:spPr>
          <a:xfrm>
            <a:off x="8138160" y="2286000"/>
            <a:ext cx="3611880" cy="3246120"/>
          </a:xfrm>
          <a:prstGeom prst="rect">
            <a:avLst/>
          </a:prstGeom>
          <a:solidFill>
            <a:srgbClr val="1C1C1C"/>
          </a:solidFill>
          <a:ln/>
        </p:spPr>
      </p:sp>
      <p:sp>
        <p:nvSpPr>
          <p:cNvPr id="13" name="Text 11"/>
          <p:cNvSpPr/>
          <p:nvPr/>
        </p:nvSpPr>
        <p:spPr>
          <a:xfrm>
            <a:off x="8412480" y="2514600"/>
            <a:ext cx="3063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dirty="0">
                <a:solidFill>
                  <a:srgbClr val="E8501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 seats</a:t>
            </a:r>
            <a:endParaRPr lang="en-US" sz="4000" dirty="0"/>
          </a:p>
        </p:txBody>
      </p:sp>
      <p:sp>
        <p:nvSpPr>
          <p:cNvPr id="14" name="Text 12"/>
          <p:cNvSpPr/>
          <p:nvPr/>
        </p:nvSpPr>
        <p:spPr>
          <a:xfrm>
            <a:off x="8412480" y="3566160"/>
            <a:ext cx="30632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F7F2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Unlimited users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8412480" y="4114800"/>
            <a:ext cx="306324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C4B8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Published plans do not cap users. Limits are resources in use, not headcount.</a:t>
            </a:r>
            <a:endParaRPr lang="en-US" sz="1500" dirty="0"/>
          </a:p>
        </p:txBody>
      </p:sp>
      <p:sp>
        <p:nvSpPr>
          <p:cNvPr id="16" name="Shape 14"/>
          <p:cNvSpPr/>
          <p:nvPr/>
        </p:nvSpPr>
        <p:spPr>
          <a:xfrm>
            <a:off x="548640" y="6309360"/>
            <a:ext cx="11094415" cy="0"/>
          </a:xfrm>
          <a:prstGeom prst="line">
            <a:avLst/>
          </a:prstGeom>
          <a:noFill/>
          <a:ln w="9525">
            <a:solidFill>
              <a:srgbClr val="3A3A3A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48640" y="6400800"/>
            <a:ext cx="2926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spc="3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663440" y="6400800"/>
            <a:ext cx="2834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salesplix.com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9082735" y="6400800"/>
            <a:ext cx="2560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spc="2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  /  08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2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50" kern="0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PUBLISHED PLANS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548640" y="804672"/>
            <a:ext cx="109728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Unlimited users. Pay for the stack, not seats.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457200" y="1645920"/>
            <a:ext cx="2788920" cy="416052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58368" y="1828800"/>
            <a:ext cx="2377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658368" y="2194560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$19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658368" y="269748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₹999  / mo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658368" y="3200400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motion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58368" y="3639312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workspace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658368" y="4078224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Follow-ups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658368" y="4517136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Activity timeline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3383280" y="1645920"/>
            <a:ext cx="2788920" cy="416052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584448" y="1828800"/>
            <a:ext cx="2377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Engage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584448" y="2194560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$39</a:t>
            </a:r>
            <a:endParaRPr lang="en-US" sz="2800" dirty="0"/>
          </a:p>
        </p:txBody>
      </p:sp>
      <p:sp>
        <p:nvSpPr>
          <p:cNvPr id="15" name="Text 13"/>
          <p:cNvSpPr/>
          <p:nvPr/>
        </p:nvSpPr>
        <p:spPr>
          <a:xfrm>
            <a:off x="3584448" y="269748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₹2,499  / mo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3584448" y="3200400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Everything in Core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3584448" y="3639312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WhatsApp Business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3584448" y="4078224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In-thread deal context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3584448" y="4517136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Templates &amp; history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6309360" y="1645920"/>
            <a:ext cx="2788920" cy="416052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510528" y="1828800"/>
            <a:ext cx="2377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Automate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6510528" y="2194560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$59</a:t>
            </a:r>
            <a:endParaRPr lang="en-US" sz="2800" dirty="0"/>
          </a:p>
        </p:txBody>
      </p:sp>
      <p:sp>
        <p:nvSpPr>
          <p:cNvPr id="23" name="Text 21"/>
          <p:cNvSpPr/>
          <p:nvPr/>
        </p:nvSpPr>
        <p:spPr>
          <a:xfrm>
            <a:off x="6510528" y="269748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₹2,999  / mo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6510528" y="3200400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Everything in Engage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6510528" y="3639312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Automation flows</a:t>
            </a:r>
            <a:endParaRPr lang="en-US" sz="1400" dirty="0"/>
          </a:p>
        </p:txBody>
      </p:sp>
      <p:sp>
        <p:nvSpPr>
          <p:cNvPr id="26" name="Text 24"/>
          <p:cNvSpPr/>
          <p:nvPr/>
        </p:nvSpPr>
        <p:spPr>
          <a:xfrm>
            <a:off x="6510528" y="4078224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Reminders &amp; sequences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6510528" y="4517136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52525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Stage-based routing</a:t>
            </a:r>
            <a:endParaRPr lang="en-US" sz="1400" dirty="0"/>
          </a:p>
        </p:txBody>
      </p:sp>
      <p:sp>
        <p:nvSpPr>
          <p:cNvPr id="28" name="Shape 26"/>
          <p:cNvSpPr/>
          <p:nvPr/>
        </p:nvSpPr>
        <p:spPr>
          <a:xfrm>
            <a:off x="9235440" y="1645920"/>
            <a:ext cx="2788920" cy="4160520"/>
          </a:xfrm>
          <a:prstGeom prst="rect">
            <a:avLst/>
          </a:prstGeom>
          <a:solidFill>
            <a:srgbClr val="141414"/>
          </a:solidFill>
          <a:ln w="12700">
            <a:solidFill>
              <a:srgbClr val="141414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436608" y="1828800"/>
            <a:ext cx="237744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360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9436608" y="2194560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dirty="0">
                <a:solidFill>
                  <a:srgbClr val="F7F2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$69</a:t>
            </a:r>
            <a:endParaRPr lang="en-US" sz="2800" dirty="0"/>
          </a:p>
        </p:txBody>
      </p:sp>
      <p:sp>
        <p:nvSpPr>
          <p:cNvPr id="31" name="Text 29"/>
          <p:cNvSpPr/>
          <p:nvPr/>
        </p:nvSpPr>
        <p:spPr>
          <a:xfrm>
            <a:off x="9436608" y="269748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₹3,999  / mo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9436608" y="3200400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4B8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Everything in Automate</a:t>
            </a:r>
            <a:endParaRPr lang="en-US" sz="1400" dirty="0"/>
          </a:p>
        </p:txBody>
      </p:sp>
      <p:sp>
        <p:nvSpPr>
          <p:cNvPr id="33" name="Text 31"/>
          <p:cNvSpPr/>
          <p:nvPr/>
        </p:nvSpPr>
        <p:spPr>
          <a:xfrm>
            <a:off x="9436608" y="3639312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4B8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Calling / SIP dialer</a:t>
            </a:r>
            <a:endParaRPr lang="en-US" sz="1400" dirty="0"/>
          </a:p>
        </p:txBody>
      </p:sp>
      <p:sp>
        <p:nvSpPr>
          <p:cNvPr id="34" name="Text 32"/>
          <p:cNvSpPr/>
          <p:nvPr/>
        </p:nvSpPr>
        <p:spPr>
          <a:xfrm>
            <a:off x="9436608" y="4078224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4B8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Outcomes on the timeline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9436608" y="4517136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4B8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sales stack</a:t>
            </a:r>
            <a:endParaRPr lang="en-US" sz="1400" dirty="0"/>
          </a:p>
        </p:txBody>
      </p:sp>
      <p:sp>
        <p:nvSpPr>
          <p:cNvPr id="36" name="Shape 34"/>
          <p:cNvSpPr/>
          <p:nvPr/>
        </p:nvSpPr>
        <p:spPr>
          <a:xfrm>
            <a:off x="548640" y="6309360"/>
            <a:ext cx="11094415" cy="0"/>
          </a:xfrm>
          <a:prstGeom prst="line">
            <a:avLst/>
          </a:prstGeom>
          <a:noFill/>
          <a:ln w="9525">
            <a:solidFill>
              <a:srgbClr val="E5DDD3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548640" y="6400800"/>
            <a:ext cx="2926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spc="3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4663440" y="6400800"/>
            <a:ext cx="2834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salesplix.com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9082735" y="6400800"/>
            <a:ext cx="2560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spc="2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  /  08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2E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384048"/>
            <a:ext cx="9144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50" kern="0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 SELLING EVERY DAY IN</a:t>
            </a:r>
            <a:endParaRPr lang="en-US" sz="1100" dirty="0"/>
          </a:p>
        </p:txBody>
      </p:sp>
      <p:sp>
        <p:nvSpPr>
          <p:cNvPr id="3" name="Text 1"/>
          <p:cNvSpPr/>
          <p:nvPr/>
        </p:nvSpPr>
        <p:spPr>
          <a:xfrm>
            <a:off x="548640" y="804672"/>
            <a:ext cx="10972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Built for floors that live on WhatsApp and the phone.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965960"/>
            <a:ext cx="2697480" cy="155448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749808" y="2221992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749808" y="2606040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Real estate &amp; property</a:t>
            </a:r>
            <a:endParaRPr lang="en-US" sz="1800" dirty="0"/>
          </a:p>
        </p:txBody>
      </p:sp>
      <p:sp>
        <p:nvSpPr>
          <p:cNvPr id="7" name="Shape 5"/>
          <p:cNvSpPr/>
          <p:nvPr/>
        </p:nvSpPr>
        <p:spPr>
          <a:xfrm>
            <a:off x="3429000" y="1965960"/>
            <a:ext cx="2697480" cy="155448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630168" y="2221992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3630168" y="2606040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Education &amp; admissions</a:t>
            </a:r>
            <a:endParaRPr lang="en-US" sz="1800" dirty="0"/>
          </a:p>
        </p:txBody>
      </p:sp>
      <p:sp>
        <p:nvSpPr>
          <p:cNvPr id="10" name="Shape 8"/>
          <p:cNvSpPr/>
          <p:nvPr/>
        </p:nvSpPr>
        <p:spPr>
          <a:xfrm>
            <a:off x="6309360" y="1965960"/>
            <a:ext cx="2697480" cy="155448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510528" y="2221992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510528" y="2606040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Healthcare &amp; clinics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9189720" y="1965960"/>
            <a:ext cx="2697480" cy="155448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390888" y="2221992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9390888" y="2606040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Home &amp; field services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548640" y="3794760"/>
            <a:ext cx="2697480" cy="155448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49808" y="4050792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749808" y="4434840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Travel &amp; hospitality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3429000" y="3794760"/>
            <a:ext cx="2697480" cy="155448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630168" y="4050792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200" dirty="0"/>
          </a:p>
        </p:txBody>
      </p:sp>
      <p:sp>
        <p:nvSpPr>
          <p:cNvPr id="21" name="Text 19"/>
          <p:cNvSpPr/>
          <p:nvPr/>
        </p:nvSpPr>
        <p:spPr>
          <a:xfrm>
            <a:off x="3630168" y="4434840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Financial services</a:t>
            </a:r>
            <a:endParaRPr lang="en-US" sz="1800" dirty="0"/>
          </a:p>
        </p:txBody>
      </p:sp>
      <p:sp>
        <p:nvSpPr>
          <p:cNvPr id="22" name="Shape 20"/>
          <p:cNvSpPr/>
          <p:nvPr/>
        </p:nvSpPr>
        <p:spPr>
          <a:xfrm>
            <a:off x="6309360" y="3794760"/>
            <a:ext cx="2697480" cy="155448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510528" y="4050792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6510528" y="4434840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Automotive dealerships</a:t>
            </a:r>
            <a:endParaRPr lang="en-US" sz="1800" dirty="0"/>
          </a:p>
        </p:txBody>
      </p:sp>
      <p:sp>
        <p:nvSpPr>
          <p:cNvPr id="25" name="Shape 23"/>
          <p:cNvSpPr/>
          <p:nvPr/>
        </p:nvSpPr>
        <p:spPr>
          <a:xfrm>
            <a:off x="9189720" y="3794760"/>
            <a:ext cx="2697480" cy="1554480"/>
          </a:xfrm>
          <a:prstGeom prst="rect">
            <a:avLst/>
          </a:prstGeom>
          <a:solidFill>
            <a:srgbClr val="FFFFFF"/>
          </a:solidFill>
          <a:ln w="12700">
            <a:solidFill>
              <a:srgbClr val="E5DDD3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9390888" y="4050792"/>
            <a:ext cx="228600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8501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9390888" y="4434840"/>
            <a:ext cx="22860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14141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Agencies &amp; consultancies</a:t>
            </a:r>
            <a:endParaRPr lang="en-US" sz="1800" dirty="0"/>
          </a:p>
        </p:txBody>
      </p:sp>
      <p:sp>
        <p:nvSpPr>
          <p:cNvPr id="28" name="Shape 26"/>
          <p:cNvSpPr/>
          <p:nvPr/>
        </p:nvSpPr>
        <p:spPr>
          <a:xfrm>
            <a:off x="548640" y="6309360"/>
            <a:ext cx="11094415" cy="0"/>
          </a:xfrm>
          <a:prstGeom prst="line">
            <a:avLst/>
          </a:prstGeom>
          <a:noFill/>
          <a:ln w="9525">
            <a:solidFill>
              <a:srgbClr val="E5DDD3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548640" y="6400800"/>
            <a:ext cx="2926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spc="3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4663440" y="6400800"/>
            <a:ext cx="28346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salesplix.com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9082735" y="6400800"/>
            <a:ext cx="25603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spc="2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  /  08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4141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var/www/salesplix.com/brand/logo/salesplix-wordmark-2400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502920"/>
            <a:ext cx="1924508" cy="56692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0080" y="1554480"/>
            <a:ext cx="1051560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dirty="0">
                <a:solidFill>
                  <a:srgbClr val="F7F2E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Set up a short call and see the workspace on your own leads.</a:t>
            </a:r>
            <a:endParaRPr lang="en-US" sz="3200" dirty="0"/>
          </a:p>
        </p:txBody>
      </p:sp>
      <p:sp>
        <p:nvSpPr>
          <p:cNvPr id="4" name="Shape 1"/>
          <p:cNvSpPr/>
          <p:nvPr/>
        </p:nvSpPr>
        <p:spPr>
          <a:xfrm>
            <a:off x="640080" y="3200400"/>
            <a:ext cx="2834640" cy="658368"/>
          </a:xfrm>
          <a:prstGeom prst="rect">
            <a:avLst/>
          </a:prstGeom>
          <a:solidFill>
            <a:srgbClr val="C43A10"/>
          </a:solidFill>
          <a:ln/>
        </p:spPr>
      </p:sp>
      <p:sp>
        <p:nvSpPr>
          <p:cNvPr id="5" name="Text 2"/>
          <p:cNvSpPr/>
          <p:nvPr/>
        </p:nvSpPr>
        <p:spPr>
          <a:xfrm>
            <a:off x="640080" y="3200400"/>
            <a:ext cx="283464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7F2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Book a demo</a:t>
            </a:r>
            <a:endParaRPr lang="en-US" sz="1800" dirty="0"/>
          </a:p>
        </p:txBody>
      </p:sp>
      <p:sp>
        <p:nvSpPr>
          <p:cNvPr id="6" name="Text 3"/>
          <p:cNvSpPr/>
          <p:nvPr/>
        </p:nvSpPr>
        <p:spPr>
          <a:xfrm>
            <a:off x="3703320" y="3200400"/>
            <a:ext cx="457200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C4B8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salesplix.com/demo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640080" y="4572000"/>
            <a:ext cx="3474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Email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640080" y="489204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7F2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support@astrosia.com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4389120" y="4572000"/>
            <a:ext cx="3474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India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4389120" y="489204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7F2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+91 80696 45402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8138160" y="4572000"/>
            <a:ext cx="34747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spc="200" kern="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8138160" y="4892040"/>
            <a:ext cx="34747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7F2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+1 415 417 1659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640080" y="635508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product of Astrosia Technologies LLP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9082735" y="6355080"/>
            <a:ext cx="2468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82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  /  08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Astrosia Technologies LLP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Salesplix — Turn every lead into a chance to win</dc:title>
  <dc:subject>Salesplix product overview</dc:subject>
  <dc:creator>Astrosia Technologies LLP</dc:creator>
  <cp:lastModifiedBy>Astrosia Technologies LLP</cp:lastModifiedBy>
  <cp:revision>1</cp:revision>
  <dcterms:created xsi:type="dcterms:W3CDTF">2026-08-30T04:39:04Z</dcterms:created>
  <dcterms:modified xsi:type="dcterms:W3CDTF">2026-08-30T04:39:04Z</dcterms:modified>
</cp:coreProperties>
</file>